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4" r:id="rId9"/>
    <p:sldId id="263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9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3D663-A403-42E1-9D1E-67CFBBE5A7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715B09-BE62-4F19-981C-4562084FC4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9F16E-4E44-444D-9D9F-DD19D2DE9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FCED3-BC91-4D24-9FCC-ADA52509292D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C1DEB6-BC04-4B51-9504-CED8F2627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359428-E3AB-4EBE-8C84-733D812CF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6F3F8-076E-4241-A377-044ED76D04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3230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E9DF8-E5FB-4B31-8177-DC4AD67D0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D83938-4C0C-47B2-B5E8-4417F1AAA6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539C74-DA88-4D12-BF06-2EC953084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FCED3-BC91-4D24-9FCC-ADA52509292D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4A7604-B4F3-474A-97E1-BB971DDC1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3CBA3B-0DFC-4AF5-B051-150DB86F6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6F3F8-076E-4241-A377-044ED76D04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5562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3BD0C2-03DC-4038-89DF-3AB070D883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736768-4C78-410B-941D-B59EE1B944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9C638F-A1C8-41F0-B31C-EE41FF5A7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FCED3-BC91-4D24-9FCC-ADA52509292D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A0396-681F-44E9-8FAA-7C4C2E641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DA198-0E7A-47F3-977F-70676037B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6F3F8-076E-4241-A377-044ED76D04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9364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74383-70FF-4C74-9BF2-C41C88AC1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45E341-3681-4831-A0CE-44D97AC38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CE1FA9-D53B-436E-A763-CF9BC9117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FCED3-BC91-4D24-9FCC-ADA52509292D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A245E-3327-45DF-BDD7-92E7919F4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A7671D-45B3-42DE-BCD0-BE3F78EEA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6F3F8-076E-4241-A377-044ED76D04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7501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D7AC1-7405-4388-84E8-1CB7BC506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ED9F9C-8431-434B-862B-1C595997F3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91DEA-853D-491E-A5F4-B771C0AC2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FCED3-BC91-4D24-9FCC-ADA52509292D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58A435-0141-480F-8963-93EB16599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A0469-A159-46DB-9B07-2F95C482F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6F3F8-076E-4241-A377-044ED76D04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4956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F450B-0A2E-4D05-95AE-801E072DF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0EBEE1-487E-4CC0-BAF1-E2EC97C3D9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F67F50-AA91-4AAB-876A-C264D2C408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425144-7437-4201-AAE4-D22CC4799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FCED3-BC91-4D24-9FCC-ADA52509292D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CFD5CD-206C-401E-B7B9-B16824C2B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6A5BD1-0A56-4607-B52F-60CDFD79F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6F3F8-076E-4241-A377-044ED76D04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4669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4649D-7809-43E2-A183-D3C712435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E8F339-E44A-4129-8EC2-58AB38D85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A47AFC-53C5-4073-94D2-E42ADDA09E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5C8350-E624-44CA-86D5-81D55028DC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B10E86-88F5-4A0C-B215-B6E7613AEE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9C1F37-DD76-4210-B22F-6F1D66682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FCED3-BC91-4D24-9FCC-ADA52509292D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E4BA29-0966-4CFA-BD03-C3AAA29F1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D13A96-B78E-4E03-A79C-C57850DE9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6F3F8-076E-4241-A377-044ED76D04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7148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8D150-1761-4E5A-88B4-DD19447B1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1E9DA7-647D-41AB-BE83-6C90E19C8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FCED3-BC91-4D24-9FCC-ADA52509292D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0681B5-973D-421C-9285-23CFEA839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0C10E-846F-4A56-99C9-7E44FB1AE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6F3F8-076E-4241-A377-044ED76D04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9987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448B6A-FF00-4363-B4AD-72DC8F9EE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FCED3-BC91-4D24-9FCC-ADA52509292D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A7DB1F-D2B0-490C-8D8E-D1EC995A1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D8A140-9255-465B-96FE-5897D3EA8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6F3F8-076E-4241-A377-044ED76D04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8219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586E0-8005-483C-8D37-75FDBB39F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7C371-9290-4737-B494-C637BABBE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BAD2A9-613B-4374-8A70-B31BDE5111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4FDE08-7934-4FC3-B162-FAF6A4FFE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FCED3-BC91-4D24-9FCC-ADA52509292D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8E4114-92E4-4A18-8268-DBCBC5C4D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EEDFD-3E7B-4D0A-BE14-3A6696901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6F3F8-076E-4241-A377-044ED76D04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5396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F63E8-97FF-4E84-B8B8-FC896AAF8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30C673-A8EF-4A15-85A2-60D848699C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5C2518-F5A9-4723-A8E2-D547EFCC58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BD1AE0-0E6C-4885-AB74-295A855F5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FCED3-BC91-4D24-9FCC-ADA52509292D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67B99D-2E9E-4740-A499-1F5C5ADD4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9BE648-B817-49AB-B1C2-EE3987C51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6F3F8-076E-4241-A377-044ED76D04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4139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233AD2-7161-4428-BE34-29A6AFF03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C2B371-A6D8-47BE-B378-3A38D5BBC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1A83F-FE09-443F-AB87-B399C9E5D7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FCED3-BC91-4D24-9FCC-ADA52509292D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E15E8B-51F7-473A-9DF8-5F5655F655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267D6-9402-4E65-9E0D-F572853B20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6F3F8-076E-4241-A377-044ED76D04F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8943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D013C5-80BD-4B4D-8B02-30E253B999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0201"/>
            <a:ext cx="9144000" cy="2600324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feel like singing all the time,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tears are wiped away,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Jesus is a friend of mine,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serve Him every day.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6894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D013C5-80BD-4B4D-8B02-30E253B999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19276"/>
            <a:ext cx="9144000" cy="176212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Singing glory, glory,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 be to God on high.</a:t>
            </a:r>
            <a:endParaRPr lang="en-AU" sz="12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FA52BB-4B1B-EF70-9E9B-00BAD6A7C18B}"/>
              </a:ext>
            </a:extLst>
          </p:cNvPr>
          <p:cNvSpPr txBox="1"/>
          <p:nvPr/>
        </p:nvSpPr>
        <p:spPr>
          <a:xfrm>
            <a:off x="304800" y="6010960"/>
            <a:ext cx="4124325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I feel like singing all the time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Edward Payson Hammond (1831-1910)</a:t>
            </a:r>
          </a:p>
          <a:p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999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D013C5-80BD-4B4D-8B02-30E253B999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19276"/>
            <a:ext cx="9144000" cy="176212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Singing glory, glory,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 be to God on high.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037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D013C5-80BD-4B4D-8B02-30E253B999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5926"/>
            <a:ext cx="9144000" cy="275272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on the cross my Lord I saw,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Nailed there by sins of mine,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Fast fell the burning tears; but now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singing all the time.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60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D013C5-80BD-4B4D-8B02-30E253B999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19276"/>
            <a:ext cx="9144000" cy="176212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Singing glory, glory,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 be to God on high.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602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D013C5-80BD-4B4D-8B02-30E253B999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8276"/>
            <a:ext cx="9144000" cy="285749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fierce temptations try my heart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sing: “Jesus is mine!”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so, though tears at times may start,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singing all the time.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23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D013C5-80BD-4B4D-8B02-30E253B999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19276"/>
            <a:ext cx="9144000" cy="176212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Singing glory, glory,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 be to God on high.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563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D013C5-80BD-4B4D-8B02-30E253B999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81151"/>
            <a:ext cx="9144000" cy="279082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wondrous story of the Lamb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We'll tell in every clime,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others, taught the glad new song,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 singing all the time.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379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D013C5-80BD-4B4D-8B02-30E253B999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19276"/>
            <a:ext cx="9144000" cy="176212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Singing glory, glory,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 be to God on high.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499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D013C5-80BD-4B4D-8B02-30E253B999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38301"/>
            <a:ext cx="9144000" cy="291464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angels sing a glorious song,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not a song like mine,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I am washed in Jesus' blood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singing all the time.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6052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269</Words>
  <Application>Microsoft Office PowerPoint</Application>
  <PresentationFormat>Widescreen</PresentationFormat>
  <Paragraphs>13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2022-08-04T02:11:10Z</dcterms:created>
  <dcterms:modified xsi:type="dcterms:W3CDTF">2023-07-09T03:53:05Z</dcterms:modified>
</cp:coreProperties>
</file>